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2024. 03. 25.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53091"/>
            <a:ext cx="8784976" cy="2963941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Herczeg Ferenc 1863-ban született Versecen (ma Szerbia). Előkelő német polgárcsaládból származik, anyanyelve is a német. 1876-ban apja Szegedre küldte magyar nyelvet tanulni. Pesten jogot tanul, első regényével (Fenn és lenn) pályadíjat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nyer. 1895-ben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alapítja az Új Idők című hetilapot. Közéleti szerepet is vállalt, parlamenti képviselő volt. Eszményképe a kor nagy politikusa Tisza István volt. 1925-ben Nobel-díjra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terjesztik Az élet kapuja című művével.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1920-ban Trianon után a Magyar Revíziós Liga elnökeként akart tenni az ország területi és kulturális integritásáért. A kommunizmus alatt kegyvesztetté vált, lakását elkobozták, őt Hortobágyra telepítették. Csak halála előtt térhetett vissza Budapestre, itt halt meg 1954-ben.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Herczeg Ferenc: Az élet kapuja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3717032"/>
            <a:ext cx="5256584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Az élet kapuja műfaja történelmi regény, egy olyan irodalmi műfaj, amely valós történelmi eseményeket vagy időszakokat mutat be. Főhőse történelmi személy, vagy kitalált karakter. A műfaj megteremtője Walter Scott, akinek regényei hiteles történelmi háttérben játszódnak, hősei többnyire kitalált alakok, de hitelesen ábrázolt történelmi figurák.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397966"/>
            <a:ext cx="2448272" cy="33205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3" y="2780928"/>
            <a:ext cx="6142059" cy="388843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történetben két cselekményszál fonódik össze: egy történelmi és egy fiktív (kitalált). A történelmi szál Bakócz Tamás küzdelmét mutatja be a pápaságért és az ország megmentéséért, a szerelmi szál Vértesi Tamás és Fiametta kapcsolatáról szól. A történet Bakócz Rómába érkezésével indul.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Chigi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Agostino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bankár szerint Bakócznak komoly esélye van a pápai címre, de ebben az esetben a Vatikán erőforrásait a törökellenes harcra költenék, nem pedig a művészetekre és palotákra.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2664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címben szereplő kapu a műben központi szimbólum. A kapu elválaszt és összeköt, bezárulhat valaki vagy akár egy egyész nép előtt. A történet 1512-13-ban játszódik, Magyarországot délről a török fenyegeti, Bakócz Tamás csak abban reménykedhet, hogy ha pápává választják, akkor a keresztény országok segítségével megvédheti Magyarországot. A mű keletkezésekor (1919) Magyarország látszólag újra a megsemmisülés szélére jutott, a vesztes világháború és a trianoni békekötés között született a mű.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563" y="3681028"/>
            <a:ext cx="2880320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4653136"/>
            <a:ext cx="8579296" cy="2016223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Egy hétre rá megjelenik a fehér füst az Angyalvár tetején, Medici-t ünneplik az új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pápaként. Vértesi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Tamás úgy gondolja, ez volt az utolsó esély, hogy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megmentsék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Magyarországot a törököktől. Az itáliai urak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Chigi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lakomáján megbeszélik, hogy kár a barbár magyarokért, de Róma aranyozott dicsősége sokkal fontosabb, mint a magyarok. Fiametta vágyakozva néz Vértesi Tamás után de Tamás nem bocsát meg neki.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23762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Vértesi Tamás megismerkedik Fiamettával, aki kurtizán, (udvari hölgyet vagy szeretőt jelent). Fiametta úgy intézi, hogy Vértesi elmenjen hozzá és higgyen benne, hogy a sorsuk meg van írva. Vértesi Tamást teljesen megszédíti a nő, minden titkát (és Bakócz titkait is) megosztja vele. Az öreg pápa egyik talpnyalója,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Petruzzi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meghozza az információkat arról, hogy kik Bakócz támogatói. A pápa a halála előtt még magához hívatja a bíborosokat és ő is megteszi az ajánlatát.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856" y="2411365"/>
            <a:ext cx="5143400" cy="215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573016"/>
            <a:ext cx="5472608" cy="309634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mű sikerét bizonyítja, hogy a magyar Nobel-díj Bizottsága háromszor is jelölte (1925, 1926, 1927) a Nobel-díjra. A kommunizmus alatt Herczeg Ferenc kikerült az irodalmi kánonból, és a rendszerváltás után közvetlenül sem került oda vissza. Sokan még ma is vitatják a mű szépirodalmi értékeit, a szereplők egysíkú kidolgozását kritizálják.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kapu szimbólum a műben mindenki számára máshogyan jelenik meg: Magyarországnak élet kapuja a törökkel vívott harcban, Bakócz számára a Vatikán kapuja, ahol II. Julius pápa trónjáért kell harcba szállnia, II. Julius számára a kultúra és a barbárság határán áll a metaforikus kapu, de lehet a közelgő halálának kapuja is, Vértesi Tamás kapuja két külön konfliktushatárán áll: egyrészt Bakócz Tamással együtt a Vatikánba, másrészt Fiametta palotájába (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Sciarra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-palota) és szívéhez vezet kapuja. Fiamettának is megvan a saját kapuja, melyen át végül nem tud belépni a vágyott magánéleti boldogságba.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29000"/>
            <a:ext cx="2924944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653</Words>
  <Application>Microsoft Office PowerPoint</Application>
  <PresentationFormat>Diavetítés a képernyőre (4:3 oldalarány)</PresentationFormat>
  <Paragraphs>21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Peter</cp:lastModifiedBy>
  <cp:revision>14</cp:revision>
  <dcterms:created xsi:type="dcterms:W3CDTF">2015-09-15T05:28:25Z</dcterms:created>
  <dcterms:modified xsi:type="dcterms:W3CDTF">2024-03-25T13:08:53Z</dcterms:modified>
</cp:coreProperties>
</file>