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6192688" cy="2816392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hagyomány szerint Homérosz a Kr.e. 8. században élő költő volt. Felmerült az is, hogy a két eposz (Iliász, Odüsszeia) szerzője nem azonos. Ma leginkább az az elképzelés tűnik helyesnek, miszerint az eposzok hosszú szóbeli hagyomány alatt nyerték el végleges formájukat, tehát nem volt a hagyományos értelemben egy szerző, aki ezeket a műveket megírta. Az eposz hosszabb terjedelmű, verses formában írt mű, mely egy közösség életében fontos eseményt ír le.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84" y="0"/>
            <a:ext cx="2608616" cy="3068960"/>
          </a:xfrm>
          <a:prstGeom prst="rect">
            <a:avLst/>
          </a:prstGeom>
        </p:spPr>
      </p:pic>
      <p:sp>
        <p:nvSpPr>
          <p:cNvPr id="4" name="Tartalom helye 2"/>
          <p:cNvSpPr txBox="1">
            <a:spLocks/>
          </p:cNvSpPr>
          <p:nvPr/>
        </p:nvSpPr>
        <p:spPr>
          <a:xfrm>
            <a:off x="251520" y="116632"/>
            <a:ext cx="60486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itchFamily="34" charset="0"/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Homéroszi eposzok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79512" y="3581096"/>
            <a:ext cx="8784976" cy="3269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Később ezek az eposzok mintaként szolgáltak későbbi korokban. A visszatérő tartalmi és szerkezeti elemeket eposzi kellékeknek nevezzük. Eposzi kellékek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Invokáció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: Segélykérés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A szerző segítséget kér műve megírásához a múzsától vagy valamelyik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istentől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. Propozíció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: Tárgy megjelölése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Egy-két mondatban összefoglalja a szerző, miről fog szólni a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mű. 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medias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res kezdés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Dolgok közepébe vágó kezdés. Nem a történet elején kezdi a történeteket, hanem egyből a lényegre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tér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. Enumeráció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: Seregszemle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Szereplők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bemutatása.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Deus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ex machina: Isteni beavatkozás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Valamelyik isten megváltoztatja a cselekmény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menetét. 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Epitheton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>
                <a:latin typeface="Times New Roman" pitchFamily="18" charset="0"/>
                <a:cs typeface="Times New Roman" pitchFamily="18" charset="0"/>
              </a:rPr>
              <a:t>ornans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: Állandó jelzők. A hős legfontosabb tulajdonságát jelöli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ki. A homéroszi eposzok hexameteres versformában íródtak.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Az Iliász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Trója elleni küzdelem rövid szakaszát, 52 nap eseményét emeli ki a 10 évből. A többi időszakra csak utalás van. Az eposz témája: Akhilleusz haragja, és annak hatása a görög seregre.  Akhilleusz szeretett rabnőjét,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Briszéiszt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Agamemnon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elrabolta. Akhilleusz megtagadta a további harcokat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Menelaosz megvív Parisszal, és győztesen kerül ki a harcból, de Aphrodité megvédi Parist. A görögök legjobb harcosai megsérülnek, így nem tudnak részt venni a csatában. Hektór vezetésével a trójai sereg egészen a partokig nyomul. Itt Patroklosz vezetésével visszaverik a őket, azonban Hektór megöli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Partoklosz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és bosszúvágytól fűtve Akhilleusz ismét harcba száll. Megöli Hektórt és testét kocsija mögé kötve meggyalázza. Végül Priamosz a görög táborba beosonva Akhilleusz elé járul, elkéri fia holttestét. Megegyeznek a tűzszünetben, ami alatt méltóképpen eltemethetik Hektórt.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Odüsszeia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Odüsszeia témája Odüsszeusz hazatérése, és Pénelopé kérőinek legyilkolása. A mű elején Télemakhosszal találkozik Athéné, és arra utasítja, hogy szerezzen információkat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apjáról.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Menelaosztól megtudja,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hogy apja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Ogügie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szigetén van Kalüpszó nimfa fogságában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Ezután Odüsszeusz útra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keléséről olvashatunk.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Odüsszeusz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phaiák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földjén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találkozik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Nauszikával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majd elmeséli kalandjait,amik Trójából való elindulása után történtek vele. A kalandok során sok helyre eljutnak: a küklopsz szigetére, elhajóznak a szirének mellett, a lótuszevőkkel is találkoznak. Odüsszeusz az alvilágot is megjárja.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ajójának legénysége elpusztul, mert Héliosz teheneit levágják, és lakmároznak belőle. 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Hazatérése után tudja meg, hogy felesége kérői visszaélvén a vendégbarátsággal, a palotában vigadoznak.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Penelopéről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kiderül, hogy mindvégig hűséges maradt. Elhatározza, hogy leszámol a kérőkel.  Egy íjászversenyt rendez, amelyen bebizonyítja, hogy ő Odüsszeusz, majd fia segítségével megöli a kérőket.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576064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két mű összehasonlítása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312619"/>
              </p:ext>
            </p:extLst>
          </p:nvPr>
        </p:nvGraphicFramePr>
        <p:xfrm>
          <a:off x="251520" y="692696"/>
          <a:ext cx="8712968" cy="54393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Iliász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Odüsszeia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317"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Minden az isteneken múlik, az emberek csak játékszerek, bármilyen nagy hősök is; bujtogatnak, személyesen beleavatkoznak a csatába.</a:t>
                      </a:r>
                    </a:p>
                    <a:p>
                      <a:endParaRPr lang="hu-HU" sz="2000" dirty="0" smtClean="0"/>
                    </a:p>
                    <a:p>
                      <a:r>
                        <a:rPr lang="hu-HU" sz="2000" dirty="0" smtClean="0"/>
                        <a:t>Egy szálon fut a történet, időrendben</a:t>
                      </a:r>
                    </a:p>
                    <a:p>
                      <a:endParaRPr lang="hu-HU" sz="2000" dirty="0" smtClean="0"/>
                    </a:p>
                    <a:p>
                      <a:endParaRPr lang="hu-HU" sz="2000" dirty="0" smtClean="0"/>
                    </a:p>
                    <a:p>
                      <a:r>
                        <a:rPr lang="hu-HU" sz="2000" dirty="0" smtClean="0"/>
                        <a:t>Akhilleusz a központi figura: bátor vitéz, isteni származású, sorsával tisztában van és vállalja: a hősi halált és a dicsőülést választja.</a:t>
                      </a:r>
                    </a:p>
                    <a:p>
                      <a:endParaRPr lang="hu-HU" sz="2000" dirty="0" smtClean="0"/>
                    </a:p>
                    <a:p>
                      <a:r>
                        <a:rPr lang="hu-HU" sz="2000" dirty="0" smtClean="0"/>
                        <a:t>Iliászban a saját érdekek alá rendelődik a közösség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0" dirty="0" smtClean="0"/>
                        <a:t>Korlátozott az</a:t>
                      </a:r>
                      <a:r>
                        <a:rPr lang="hu-HU" sz="2000" b="0" baseline="0" dirty="0" smtClean="0"/>
                        <a:t> istenek szerepe</a:t>
                      </a:r>
                      <a:r>
                        <a:rPr lang="hu-HU" sz="2000" b="0" dirty="0" smtClean="0"/>
                        <a:t>: az emberek önnön vétkeikért szenvednek, az isteneket alaptalanul vádolják; nem ők alakítják a sorsot.</a:t>
                      </a:r>
                    </a:p>
                    <a:p>
                      <a:endParaRPr lang="hu-HU" sz="2000" b="0" dirty="0" smtClean="0"/>
                    </a:p>
                    <a:p>
                      <a:r>
                        <a:rPr lang="hu-HU" sz="2000" b="0" dirty="0" smtClean="0"/>
                        <a:t>Két</a:t>
                      </a:r>
                      <a:r>
                        <a:rPr lang="hu-HU" sz="2000" b="0" baseline="0" dirty="0" smtClean="0"/>
                        <a:t> szálon futó történet, a múlt és jelen váltakozik</a:t>
                      </a:r>
                      <a:endParaRPr lang="hu-HU" sz="2000" b="0" dirty="0" smtClean="0"/>
                    </a:p>
                    <a:p>
                      <a:endParaRPr lang="hu-HU" sz="2000" b="0" dirty="0" smtClean="0"/>
                    </a:p>
                    <a:p>
                      <a:r>
                        <a:rPr lang="hu-HU" sz="2000" b="0" dirty="0" smtClean="0"/>
                        <a:t>Odüsszeusz a főhős, már nem a hírnév, hanem az élet a lényeg (arisztokrácia hanyatlik); okos, igazságos, tudásszomjas, óvatos</a:t>
                      </a:r>
                    </a:p>
                    <a:p>
                      <a:endParaRPr lang="hu-HU" sz="2000" b="0" dirty="0" smtClean="0"/>
                    </a:p>
                    <a:p>
                      <a:r>
                        <a:rPr lang="hu-HU" sz="2000" b="0" dirty="0" smtClean="0"/>
                        <a:t>Odüsszeiára az emberközpontúság jellemző</a:t>
                      </a:r>
                      <a:endParaRPr lang="hu-H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490</Words>
  <Application>Microsoft Office PowerPoint</Application>
  <PresentationFormat>Diavetítés a képernyőre (4:3 oldalarány)</PresentationFormat>
  <Paragraphs>29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12</cp:revision>
  <dcterms:created xsi:type="dcterms:W3CDTF">2015-09-15T05:28:25Z</dcterms:created>
  <dcterms:modified xsi:type="dcterms:W3CDTF">2018-05-16T20:38:41Z</dcterms:modified>
</cp:coreProperties>
</file>