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2018.05.24.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53091"/>
            <a:ext cx="8712968" cy="2675909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Tasnádi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István műfajilag sokoldalú, burleszktől a tragédiáig, a saját ötletből írt művek mellett adaptációkat, népszerű bulvár darabokat is jegyez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 Nemcsak drámákat ír, de verseskötete és színházi kritikái is folyamatosan megjelennek. A Bárka Színház alapító tagja és a Krétakör drámaírója. Színházi rendezőként is tevékenykedik. Az HBO Terápia című sorozatának vezető írója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Jelenleg a Károli Gáspár Református Egyetem Bölcsésztudományi Kara színháztudományi mesterképzésének oktatója.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79512" y="260648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Tasnádi István: </a:t>
            </a:r>
            <a:r>
              <a:rPr lang="hu-H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Finito</a:t>
            </a:r>
            <a:endParaRPr lang="hu-H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79512" y="3493233"/>
            <a:ext cx="597666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FINITO című művet szerte az országban, de határainkon túl is nagy sikerrel játszották:(Örkény Színház, 2007; Kecskeméti Katona József Színház 2007; Nyíregyházi Móricz Zsigmond Színház 2007; Marosvásárhely 2010; Csíkszereda, 2011.; Kaposvári Csiky Gergely Színház, 2012, Győri Nemzeti Színház, 2013.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16215" y="3264172"/>
            <a:ext cx="2155171" cy="3427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4005064"/>
            <a:ext cx="4464496" cy="280831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főszereplő </a:t>
            </a:r>
            <a:r>
              <a:rPr lang="hu-HU" sz="2200" b="1" dirty="0" err="1">
                <a:latin typeface="Times New Roman" pitchFamily="18" charset="0"/>
                <a:cs typeface="Times New Roman" pitchFamily="18" charset="0"/>
              </a:rPr>
              <a:t>Blondin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 Gáspár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, a negyvennégy éves nagyábrándi lakos elvesztvén munkáját és életkedvét, bezárkózik a kerti budiba, és öngyilkosságot tervez. Feleslegesnek érzi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életét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, elhidegül feleségétől, csak a tévét nézi, de úgy érzi, már nem bírja tovább.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16632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„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szerző szívesen kijelenti, hogy az alapötletet Nyikolaj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Erdmantól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lopta." - írja Tasnádi István a komédia elején (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Erdman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: Az öngyilkos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). A másik író, aki a műre jelentős hatást gyakorolt, az nem más, mint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Moliere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, aki a komédia műfaj mestere volt.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A mű alapötlete, hogy a főszereplőt, aki egy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falusi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öngyilkosjelölt, mindenki felkeresi,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drámájából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politikai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hasznot remélő polgármester, szomszéd,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popdíva, a költő,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meg az ügyre lecsapó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média. A dráma a mai társadalom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görbe tükre.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Gáspár a sok ember számára az egyetlen remény, hogy sorsa jobbra forduljon. Az utolsó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vacsora-jelenetben a polgármester ki is mondja, hogy Gáspár a környék megváltója. Aki, ha magától nem lesz áldozat, hát el kell tenni láb alól. 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158" y="3861048"/>
            <a:ext cx="4448679" cy="2987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4149080"/>
            <a:ext cx="4608512" cy="252028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Dr. Juhos Buda túsztárgyaló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sem akarja lebeszélni Gáspárt a tettéről: neki a holttest kell, amivel bizonyítania kell, hogy megölt egy adóst egy belga üzletembernek. Ezért két és fél millió forintot fizet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és udvarolni kezd feleségének. 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892604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 typeface="Arial" pitchFamily="34" charset="0"/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200" b="1" dirty="0" err="1" smtClean="0">
                <a:latin typeface="Times New Roman" pitchFamily="18" charset="0"/>
                <a:cs typeface="Times New Roman" pitchFamily="18" charset="0"/>
              </a:rPr>
              <a:t>Blondinné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felesége először kétségbeesik, megpróbálja lebeszélni férjét a tettről, segítséget hív, de egyre inkább jól érzi magát a figyelem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középpontjában.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férje halálából hasznot húzna, pénzt kapna, sőt egy új szerelem is feltűnik a láthatáron. A mű végén, amikor Gáspár meggondolja magát, már annyira az új életre koncentrál, hogy nem tudja folytatni korábbi, félresikerült életét, ő végez Gáspárral.</a:t>
            </a:r>
          </a:p>
          <a:p>
            <a:pPr marL="0" algn="just">
              <a:buFont typeface="Arial" pitchFamily="34" charset="0"/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A polgármester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éhségsztrájkkal igyekszik felhívni a település gondjaira a vezetők figyelmét, ám amikor megtudja, hogy Gáspár öngyilkos akar lenni, megpróbálja rábeszélni, hogy a falu ügye miatt végezzen magával. Cserébe megígéri, hogy feleségének minden évben egy disznót ad, ráadásul néha egy gázpalackot.  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449" y="4221088"/>
            <a:ext cx="415665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3140968"/>
            <a:ext cx="5256584" cy="352839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Végül 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Pál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is megjelenik, a Pál show házigazdája, aki nézettséget akar növelni azzal, hogy élőben közvetít egy öngyilkosságot a tévében.  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mű gúnyosan, szatirikusan mutatja be a magyar valóságot. A falu neve is beszédes: Nagyábránd, hiszen a műben mindenki valami csodától várja élete jobbra fordulását.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856984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 typeface="Arial" pitchFamily="34" charset="0"/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Ezután jelenik meg 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Tigris Niki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a popénekes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, aki mindenképpen be akar kerülni a médiába, és arra kéri Gáspárt, hogy vallja azt, hogy az iránta érzett reménytelen szerelem miatt lett öngyilkos, ezzel újra ráirányítja a média figyelmét.</a:t>
            </a:r>
          </a:p>
          <a:p>
            <a:pPr marL="0" algn="just">
              <a:buFont typeface="Arial" pitchFamily="34" charset="0"/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200" b="1" dirty="0" err="1" smtClean="0">
                <a:latin typeface="Times New Roman" pitchFamily="18" charset="0"/>
                <a:cs typeface="Times New Roman" pitchFamily="18" charset="0"/>
              </a:rPr>
              <a:t>Bicke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 B. László, a költő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könyvkiadás nehézségeire hivatkozva írja meg Gáspár nevében a búcsúlevelet. Bár Gáspár életében nem írt semmit, rögtön életművet is kap „ajándékba” több kötetet, és fő művét: a Cserbenhagyásos álmodozás című kötetet. 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251529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8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143</Words>
  <Application>Microsoft Office PowerPoint</Application>
  <PresentationFormat>Diavetítés a képernyőre (4:3 oldalarány)</PresentationFormat>
  <Paragraphs>13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27</cp:revision>
  <dcterms:created xsi:type="dcterms:W3CDTF">2015-09-15T05:28:25Z</dcterms:created>
  <dcterms:modified xsi:type="dcterms:W3CDTF">2018-05-24T04:23:44Z</dcterms:modified>
</cp:coreProperties>
</file>