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F401-C947-4F5B-9246-D838254E0DE0}" type="datetimeFigureOut">
              <a:rPr lang="hu-HU" smtClean="0"/>
              <a:pPr/>
              <a:t>2024. 04. 29.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753091"/>
            <a:ext cx="8784976" cy="3179965"/>
          </a:xfrm>
        </p:spPr>
        <p:txBody>
          <a:bodyPr>
            <a:normAutofit fontScale="92500"/>
          </a:bodyPr>
          <a:lstStyle/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Szabó Magda (1917–2007) Debrecenben született, református családból származott, mély hite egész életében meghatározó szerepet játszott. Latin–magyar szakos tanári és bölcsészdoktori diplomáját a Debreceni Egyetemen szerezte 1940-ben, ugyanebben az évben kezdte meg tanári pályáját is. Irodalmi pályáján költőnek indult, 1958-ig nem publikálhatott. Ezután műfordításokat vállalt, majd regényeivel és drámai műveivel tért vissza az irodalmi életbe. 1947-ben kötött házasságot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Szobotka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Tibor íróval, akinek alakját Megmaradt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Szobotkának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című könyvében idézte fel. Regényeivel nem csak Magyarországon, de külföldön is számos sikert ér el. 2007. november 19-én, 90 éves korában,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kerepesi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otthonában, olvasás közben érte a halál.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79512" y="188640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Szabó Magda: Az ajtó</a:t>
            </a:r>
            <a:endParaRPr lang="hu-H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79512" y="3861048"/>
            <a:ext cx="8712968" cy="2808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400" b="1" u="sng" dirty="0" smtClean="0">
                <a:latin typeface="Times New Roman" pitchFamily="18" charset="0"/>
                <a:cs typeface="Times New Roman" pitchFamily="18" charset="0"/>
              </a:rPr>
              <a:t>Az ajtó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Cím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: az ajtó általános értelemben határvonal, két világ között, átvitt értelemben a tudás és tudatlanság között. A zárt ajtó sokszor veszélyt jelent, titkokat.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Műfaj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önéletrajzi regény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: a szerző saját életútját írja meg, vagy az életútjából fűz történeteket az alkotásába.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Lélektani regény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: a történet cselekménye helyett a szereplők jelleme áll a középpontban, az események helyett azoknak a főszereplőkre gyakorolt hatása lényeges.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Vallomás: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gyónáshoz hasonlóan a szerző őszintén feltárja az olvasó előtt bűneit, legbelsőbb gondolatait, gyakran önostorozó módon. 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3140968"/>
            <a:ext cx="6048672" cy="3528392"/>
          </a:xfrm>
        </p:spPr>
        <p:txBody>
          <a:bodyPr>
            <a:normAutofit fontScale="92500"/>
          </a:bodyPr>
          <a:lstStyle/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Megtudjuk, hogy hogyan rejtegette szerelmét többször is, aki nem szerette viszont, a borbély, akivel összeállt meglopta, hogy hogyan akasztották fel macskáját. Megismerjük véleményét a politikáról és a vallásról, a halálról, a tisztességről. A műben a fordulópontot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Emerenc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betegsége hozza el: agyvérzés után magára zárja az ajtaját, a lakók aggódni kezdenek, rátörik az ajtót, a lakás ekkor már olyan elhanyagolt állapotban van, hogy hatóságilag kellett fertőtleníteni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Emerenc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kórházba kerül, és javul az állapota, de amikor megtudja, hogy mi történt a lakásával, a szégyenbe belehal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856984" cy="30963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Szerkezet: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regény keretes szerkezetű, a szerző álmainak leírásával kezdődik és végződik a mű. Ezután az események kronologikus sorrendben következnek egymás után.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Cselekmény: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mű Magda és házvezetőnője kapcsolatát írja le. A regény elején az írónő házvezetőt keres, így találkozik Szeredás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Emerenccel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. A történet a kettejük viszonyáról szól.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Emerenc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saját törvényei szerint él és dolgozik, és bár mindent elvégez, a feltételeket maga szabja meg. Emiatt többször összetűzésbe kerül az elbeszélővel.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Emerenc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visszahúzódó, és ahogy az írónő egyre többet tud meg múltjáról, úgy ismeri meg az olvasó is az okait. Feltárul előttünk családi tragédiája: szüleinek és testvéreinek halála, hogyan szégyenült meg rokonai előtt, amikor egy bujkáló zsidó kisleányról azt kellett mondania, hogy az ő lánya. 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Font typeface="Arial" pitchFamily="34" charset="0"/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607" y="3113360"/>
            <a:ext cx="2203450" cy="3556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772816"/>
            <a:ext cx="5400600" cy="4248472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Jelképek a műben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ajtó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: legelőször a műben az álombeli zárt ajtó jelenik meg, ami a tehetetlenséget jeleníti meg.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Emerenc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ajtaján szinte senkit nem enged be. Az ajtó a titkait jelképezi, és azt, hogy nem enged közel magához senkit (az írónőt is csak egyszer). Zárt ajtó mögött tartja kincseit, amelyek inkább csak személyes értékkel bírnak, és macskáit, akikről gondoskodik. A kétkezi munkát jelképezi a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seprű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Emerenc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a kétkezi munkát becsüli, a szellemi munkát lenézi, amit az írónő </a:t>
            </a:r>
            <a:r>
              <a:rPr lang="hu-HU" sz="2200" b="1" dirty="0" err="1">
                <a:latin typeface="Times New Roman" pitchFamily="18" charset="0"/>
                <a:cs typeface="Times New Roman" pitchFamily="18" charset="0"/>
              </a:rPr>
              <a:t>írógépe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jelenít meg. </a:t>
            </a: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507288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elbeszélésmód sajátosságai: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történéseket az írónő szemszögéből ismerjük meg, az elbeszélés egyes szám első személyű, belső monológ. Van olyan rész is, amikor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Emerenc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szavait adja vissza az elbeszélő, ezt függő beszédnek nevezzük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032174"/>
            <a:ext cx="3237018" cy="459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0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700808"/>
            <a:ext cx="8579296" cy="4968552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Szereplők jellemzése: </a:t>
            </a:r>
            <a:r>
              <a:rPr lang="hu-HU" sz="2200" b="1" dirty="0" err="1">
                <a:latin typeface="Times New Roman" pitchFamily="18" charset="0"/>
                <a:cs typeface="Times New Roman" pitchFamily="18" charset="0"/>
              </a:rPr>
              <a:t>Emerenc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saját törvényei szerint él és dolgozik, zárkózott, nem szívesen enged magához túl közel szinte senkit. Ennek ellenére köztiszteletnek örvend, szinte mindenki szereti, tiszteli. Viola, a kutya szinte ösztönösen bízik benne, engedelmeskedik neki. Keményen dolgozik, nagyon igényes a munkájára, szinte emberfeletti munkabírás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jellemzi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. Bár nem hívő, az egyházzal szemben ellenséges, nem hisz a túlvilágban, de önfeláldozó, és szilárd erkölcsei vannak. Bár a politika nem érdekli, tisztában van a világ dolgaival, intelligens. Kérdés nélkül elbújtat bárkit, akit üldöznek. Ha valaki megsérti, azzal szemben ellenséges, az árulást nem tűri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Magda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Az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írónőnek kezdetben sok konfliktusa van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Emerenccel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, amikor átrendezi szobájukat, vagy amikor nem készíti el a böjti ételt. Magda életében fontos szerepet játszik a vallás. Hibásnak érzi magát, bűntudat gyötri a házvezetőnő halála miatt.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507288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hó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a tisztaságot jelképezi. Amikor esik a hó, minden más munkát felfüggeszt, havat söpör, hogy az utca mindig biztonságos és tiszta legyen. A kórházban az arcára terített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kendő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a szégyenérzet elrejtésének vágyát jeleníti meg.</a:t>
            </a:r>
          </a:p>
        </p:txBody>
      </p:sp>
    </p:spTree>
    <p:extLst>
      <p:ext uri="{BB962C8B-B14F-4D97-AF65-F5344CB8AC3E}">
        <p14:creationId xmlns:p14="http://schemas.microsoft.com/office/powerpoint/2010/main" val="2106827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786</Words>
  <Application>Microsoft Office PowerPoint</Application>
  <PresentationFormat>Diavetítés a képernyőre (4:3 oldalarány)</PresentationFormat>
  <Paragraphs>14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Peter</cp:lastModifiedBy>
  <cp:revision>21</cp:revision>
  <dcterms:created xsi:type="dcterms:W3CDTF">2015-09-15T05:28:25Z</dcterms:created>
  <dcterms:modified xsi:type="dcterms:W3CDTF">2024-04-29T15:10:39Z</dcterms:modified>
</cp:coreProperties>
</file>