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4" r:id="rId7"/>
    <p:sldId id="266" r:id="rId8"/>
    <p:sldId id="259" r:id="rId9"/>
    <p:sldId id="265" r:id="rId10"/>
    <p:sldId id="267" r:id="rId11"/>
    <p:sldId id="268" r:id="rId12"/>
    <p:sldId id="263" r:id="rId13"/>
    <p:sldId id="271" r:id="rId14"/>
    <p:sldId id="272" r:id="rId15"/>
    <p:sldId id="270" r:id="rId16"/>
    <p:sldId id="269" r:id="rId17"/>
    <p:sldId id="276" r:id="rId18"/>
    <p:sldId id="287" r:id="rId19"/>
    <p:sldId id="286" r:id="rId20"/>
    <p:sldId id="284" r:id="rId21"/>
    <p:sldId id="275" r:id="rId22"/>
    <p:sldId id="278" r:id="rId23"/>
    <p:sldId id="274" r:id="rId24"/>
    <p:sldId id="277" r:id="rId25"/>
    <p:sldId id="273" r:id="rId26"/>
    <p:sldId id="281" r:id="rId27"/>
    <p:sldId id="258" r:id="rId28"/>
    <p:sldId id="280" r:id="rId29"/>
    <p:sldId id="282" r:id="rId30"/>
    <p:sldId id="279" r:id="rId31"/>
    <p:sldId id="285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7914-0295-4B79-89E8-1A8D7B72D870}" type="datetimeFigureOut">
              <a:rPr lang="hu-HU" smtClean="0"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800" dirty="0" smtClean="0"/>
              <a:t>A mitológia</a:t>
            </a:r>
            <a:endParaRPr lang="hu-H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első létező isten Káosz volt.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káosz szó jelentése a görögben üres tér, hiány, nem a mai rendetlenség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4837559" cy="483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Ezután keletkezett Gaia és Uránusz, akiknek gyermekei az istenek második nemzedéke, köztük Kronosz, aki megdönti apja zsarnoki uralmát.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Uránusz nem engedi megszületni Gaia gyermekeit, így ők Gaia méhében raboskodnak, amíg Kronosz le nem vágja férfiasságát, megfosztva hatalmától.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75" y="3356992"/>
            <a:ext cx="2579225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Kronosz azonban fél, hogy apja sorsára jut, ezért felfalja gyermekeit. Zeusz helyett Rhea azonban egy bepólyált követ ad neki, így Zeusz megmenekül.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15941"/>
            <a:ext cx="4824536" cy="484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Zeusz mérget ad apjának, amitől az kihányja testvéreit, akikkel együtt megdönti hatalmát. Ők lesznek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Olympos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istenei, akik ettől kezdve uralkodnak.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54" y="2276872"/>
            <a:ext cx="7092280" cy="443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görög isteneket a rómaiak átvették, és saját isteneikkel azonosították. A továbbiakban az istenek görög neve mellett szerepelni fog latin elnevezésük is.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492896"/>
            <a:ext cx="871866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u="sng" dirty="0" err="1" smtClean="0">
                <a:latin typeface="Times New Roman" pitchFamily="18" charset="0"/>
                <a:cs typeface="Times New Roman" pitchFamily="18" charset="0"/>
              </a:rPr>
              <a:t>olymposi</a:t>
            </a: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 istenek: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Zeusz (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Juppiter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főisten, ezen kívül hozzá tartoznak a következő feladatok: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● Zeusz az igazságosság istene, aki megbünteti az esküszegőket.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505074"/>
            <a:ext cx="5271132" cy="39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● Ő a vendégbarátság (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xenia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) védelmezője, ő bünteti meg azokat, akik ezt a kapcsolatot megszegik.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1628800"/>
            <a:ext cx="674195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6632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Ő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jóslás istene is, akinek híres jósdája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Dodonában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volt.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jóslás istene volt még Apolló, de több helyen nyilvánvalóvá válik, hogy Zeusztól kapja jóstehetségét, az ő jóslatait közvetíti.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08920"/>
            <a:ext cx="5236105" cy="39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Zeusz testvéreivel megosztja hatalmát. A világot három részre osztják, és mindenki egy-egy részt kap: Zeusz az egek istene,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Hádész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az alvilágé,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Poszeidon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tengereké.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7"/>
            <a:ext cx="8064896" cy="40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Hádész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(Plútó)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Hádész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Tartarosz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az alvilág ura lesz, aki a holtak felett uralkodik.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2776"/>
            <a:ext cx="3744416" cy="52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8356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mitológia szónak két jelentése van: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1. A mítoszokkal foglalkozó tudományág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	2. Egy nép mítoszainak összessége	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2952328" cy="410373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636912"/>
            <a:ext cx="2736305" cy="36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7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Poseidon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(Neptunus)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tengerek és a vizek istene.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52292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Héra (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Juno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Héra Zeusz felesége, a házasság, család és a házi tűzhely istennője.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Zeusz nem hűséges férj, gyakran megcsalja feleségét. Héra leginkább az emberektől született gyermekeit üldözi, a leghíresebb közülük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Heracles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(Herkules)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1"/>
            <a:ext cx="7776864" cy="29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Zeusz és Héra egyetlen fiúgyermeke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Ares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(Mars),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háború istene.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96752"/>
            <a:ext cx="5002721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Két lánygyermekük is született: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(“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ifjúság virága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”)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Eileithyia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a gyermekszülés istene.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386719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Artemisz (Diána)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szűziesség és a vadászat istennője, ő védelmezi a szülő asszonyt, és a fiatalságot.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Acateon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véletlenül a </a:t>
            </a: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Gargaphia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völgyébe jutott, a </a:t>
            </a: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Parthenius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forrása mellé, a hol meglátta, miként fürdik ott </a:t>
            </a: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Artemis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Az istennő haragjában szarvassá változtatta a szerencsétlen vadászt, kit ekkor saját kutyái 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marcangoltak 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szét.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40786"/>
            <a:ext cx="4418856" cy="34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Apollon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(Apolló)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Apollo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fiatalság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gyógyászat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zene és a jóslás istene.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gyógyászat mellett azonban a dögvészt is ő okozza.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ő jóshelye volt a híres delphoi jósda, aminek felirata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gnoti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seauton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ismerd meg önmagad.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40968"/>
            <a:ext cx="5472608" cy="364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Dionüszosz (Bacchus)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növények termékenységének, a bor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mámor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és a dráma istene. 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Dionüszosz különleges abban a tekintetben, hogy anyja ember volt: 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Semele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Héra cselszövése folytán meglátta isteni pompájában Zeusz, ezután azonnal szörnyethalt, és 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zeusz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saját testében hordta ki.</a:t>
            </a:r>
            <a:endParaRPr 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59" y="3212976"/>
            <a:ext cx="5019367" cy="350100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Pallasz Athéné (Minerva)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tudományok istene, Athén védőszentje, harcias szűz istennő.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Zeusz fejéből pattan ki teljes fegyverzetben. Sokak szerint ez magyarázza, hogy miért a tudomány istennője, azonban a görögök abban hittek, hogy a hasunkkal gondolkodunk.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12976"/>
            <a:ext cx="4621808" cy="34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Hermész (Mercurius)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istenek hírnöke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tolvajok, kereskedők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utazók és az utak istene.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Látszólag össze nem illő dolgok istene, valójában a határok és a tranzakciók istene. Amikor valami átkerül egyik fél tulajdonából a másikba, átlép valaki egy határt, akkor ő jelenik meg.</a:t>
            </a:r>
            <a:endParaRPr 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78804"/>
            <a:ext cx="3309535" cy="39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Aphrodité (Vénusz)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szépség és a szerelem istennője.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Nagyon nagy hatalma van, még Zeuszt is képes elcsábítani, 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sak a három szűz istennő felett nincs hatalma: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Hestia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Artemis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Pallas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Ath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 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felett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szerelem istennőjének nevezik, de Aphrodité csak a vágy felkeltésében játszik szerepet, a hosszútávú kapcsolatok 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istennője 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Héra.</a:t>
            </a:r>
            <a:endParaRPr 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32" y="3212976"/>
            <a:ext cx="4394137" cy="32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mítosz egy nehezen meghatározható műfaj, hiszen sok hasonlóságot mutat a népmesékkel és a legendákkal is.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96930"/>
            <a:ext cx="4619651" cy="542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Héphaistos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(Vulcanus)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kovácsmesterség istene, Héra egyedül nemzette,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egyes források szerint Aphrodité férje.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Sánta és púpos.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6264"/>
            <a:ext cx="6367264" cy="47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Babits Mihály: Héphaisztosz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 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Anyám az égből ledobott, az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ebszem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mert csúf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valék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és szégyenére sánta;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teljes egész nap, teljes éjjel estem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mint hullócsillag, a nagy Óceánba.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Ott meddő habtól ázott csonka testem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Eurynomé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az óceáni lányka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Thetisz, az ezüstlábú asszonyisten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bevitték a zöld, márványos karámba,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ahol Próteusz őrzi néma nyáját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hol a zöld éjben lángom lett a lámpa,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ott készítettem kezem sok csodáját,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gyöngyvirág-függőt s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csattot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görbe láncra,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míg nagy halak suhantak el köröttem,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zúgott az örök óceán fölöttem.</a:t>
            </a:r>
          </a:p>
        </p:txBody>
      </p:sp>
    </p:spTree>
    <p:extLst>
      <p:ext uri="{BB962C8B-B14F-4D97-AF65-F5344CB8AC3E}">
        <p14:creationId xmlns:p14="http://schemas.microsoft.com/office/powerpoint/2010/main" val="11747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mítosz istenekről</a:t>
            </a: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többnyire isteni eredetű, emberfeletti képességekkel rendelkező hősökről szóló 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elbeszélés</a:t>
            </a: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amely a  </a:t>
            </a: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természeti és emberi jelenségek eredetét és rendeltetését jeleníti meg.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48880"/>
            <a:ext cx="4896544" cy="42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A görög istenek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Általános jellemzés: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görög vallás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többistenhívő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volt. (Politeizmus)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7" y="2636912"/>
            <a:ext cx="8714172" cy="3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istenek emberszerűek voltak mind kinézetükben, mind belső tulajdonságaikban. Számos negatív tulajdonságuk is volt: irigyek, féltékenyek, fölényeskedőek…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56" y="2422064"/>
            <a:ext cx="6984776" cy="440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görög istenek emberszerű megjelenéseken túl még megtestesítették a természet erőit is. Például Gaia egyszerre volt egy nő, de magát a Földet is jelentette, Uránusz, Gaia férje pedig az égbolt megtestesítője.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6305500" cy="392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istenek ettek (ambrózia) és ittak (nektár), ereikben vér folyt (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ichor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). Legjellemzőbb tulajdonságuk a hallhatatlanság volt.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66911"/>
            <a:ext cx="7843092" cy="46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Az istenek születése:</a:t>
            </a:r>
            <a:endParaRPr lang="hu-HU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görög mitológia az istenek három generációját ismeri.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0" y="1772816"/>
            <a:ext cx="7776622" cy="492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818</Words>
  <Application>Microsoft Office PowerPoint</Application>
  <PresentationFormat>Diavetítés a képernyőre (4:3 oldalarány)</PresentationFormat>
  <Paragraphs>77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Office-téma</vt:lpstr>
      <vt:lpstr>A mitológia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Péter</dc:creator>
  <cp:lastModifiedBy>Péter</cp:lastModifiedBy>
  <cp:revision>26</cp:revision>
  <dcterms:created xsi:type="dcterms:W3CDTF">2015-08-27T02:13:55Z</dcterms:created>
  <dcterms:modified xsi:type="dcterms:W3CDTF">2018-05-22T20:08:42Z</dcterms:modified>
</cp:coreProperties>
</file>